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>
        <p:scale>
          <a:sx n="55" d="100"/>
          <a:sy n="55" d="100"/>
        </p:scale>
        <p:origin x="2760" y="1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C726-B00F-DAC6-2A82-72AE11732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864EF-CA0D-32AE-5F02-D6F8D6F7E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7688A-1DBA-DE17-EC43-EAD70AB0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22F86-B351-D3B3-4712-5E2512FE0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387B5-4E57-0877-A63A-DCF186B8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6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CB44-EDD8-92F1-553A-2F70EF91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74548-FA7C-6B8D-6735-B87D0410A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3DAC-F628-60E1-A524-D61E1221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45092-B1E6-61C3-CA95-CCC6B9ED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C0F7C-685E-8C3F-E7DF-7B6A0494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D7CD5-B7A9-C7D8-BEA0-D7043657D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DE912-64E2-B0E3-87E8-D4418855A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FFAEA-F165-8070-B3A8-8AEDA57F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1D26E-DFAD-8382-EB84-452DF437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840A2-9D99-7C53-9CEE-B96B612A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7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037B-EA10-8274-38AF-7342522E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08CD1-8E1C-07DC-8CA4-20127569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D7B6B-B143-5BCC-3A31-E97DC4C44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9615E-364B-8962-4E0A-9568494F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B96D1-A20E-3635-EBCF-1CC2F041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6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3B05-FD57-86A7-80CD-8D0941D0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ACBB0-4A56-4A97-9457-1F03729F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A0BD-0603-3196-068B-36F016BE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ECAFD-F35F-4DBB-86BD-0ACCCBC31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DCD89-FC9B-46DD-C2A1-3E5CA0EC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6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209D0-446B-00D2-70F2-7B679748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CC3E2-702A-1A6D-B7BC-5BF9567AB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00A90-D90D-C9C1-2B5C-F2CADBD6F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97E9E-E716-C4EC-759F-195CC710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33CA6-77C7-429A-195B-2CB7E5BA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FE974-EF40-4D82-821B-8D576AF9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2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C44E-3121-E7EB-BB63-7D13C73A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07F24-59E1-998D-E4A9-D99F04DED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ED33E-F157-560F-F7FC-190F6F3B5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26060F-8C46-473D-9027-9ABD01B4D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3990B-5728-C24A-1097-EB505A967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98810-C94D-AD01-0DEB-2EDA2F1BD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79887D-FA60-B32C-2D02-D273E954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B415A-4DC7-364E-0FCB-7D4C2385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7177-10A0-3241-D201-B080518A4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AFA52-015F-856F-7188-73959F07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32EB8-F9AA-C194-1EC2-AC9361A7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4CB67-B3C1-E182-D290-11F98383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0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F9A1B-6055-94DD-21CE-3533CF79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A072B7-63BE-CD98-C35A-997DB3FDE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15548-4E59-F403-2076-2699D237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1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8449-FC5B-9387-620A-74CD7D44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CFB-BCFD-7EFB-D722-78ED51EE7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2108F-8CF4-D499-10CF-F453F5528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A4705-ED5B-FF55-D7FA-16B520564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4FBBA-7D7B-FDFB-E2FE-2E3F1764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CCEA5-E5D3-CF2D-EB7C-58494363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61B9-A431-A253-BF8E-42B52C54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95181-2767-11FC-6E10-A3A8B9F48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8E605-E807-7F61-CF69-8A73A0EC1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68CCB-DA2B-FD6E-15B7-3ABB0921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D9376-B074-245D-B08A-2D6C54468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448E4-BFB3-AB94-E8BA-F232739BC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4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9355C0-918A-5B4F-B22C-16D62993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20A6A-4E18-A6E4-0A16-110CF0CE0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67F58-8907-5A05-3676-481814748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84910-0C25-CB41-99BC-3AD1432B0F8A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ED04C-ACF3-B19C-101F-B922C5C8C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88283-C881-320B-9D53-0B6EBA33E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D307C-F9F7-904A-AB9B-3770C013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6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3BF49-131E-E923-59C1-08B6D759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92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SERIES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24 EVANGELISM SERIES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03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BAPTISMS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1,616 BAPTISMS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3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BUILDINGS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6 CHURCH BUILDINGS ASSISTED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CHURCHES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15 CHURCHES PLANTED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86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IMPACT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 INTERNATIONAL BRANCHES + 2,628 PEOPLE VIA COMPASSION CAMPAIGNS</a:t>
            </a:r>
            <a:endParaRPr lang="en-US" sz="28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31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CHANGED LIVES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 INTERNATIONAL BRANCHES + 2,628 PEOPLE VIA COMPASSION CAMPAIGNS</a:t>
            </a:r>
            <a:endParaRPr lang="en-US" sz="28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59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3BF49-131E-E923-59C1-08B6D759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92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5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MENTORING 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1441938" y="5516109"/>
            <a:ext cx="9378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11 MENTEES</a:t>
            </a:r>
            <a:endParaRPr lang="en-US" sz="54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1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TRAINING 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1441938" y="5516109"/>
            <a:ext cx="937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20 TRAINING SESSIONS + 634 PEOPLE TRAINED</a:t>
            </a:r>
            <a:endParaRPr lang="en-US" sz="36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8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451337" y="5212417"/>
            <a:ext cx="1128932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FOOD, CLOTHES, AND SCHOOL SUPPLY GIVEAWAYS</a:t>
            </a:r>
            <a:endParaRPr lang="en-US" sz="32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237392" y="5735637"/>
            <a:ext cx="11717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fontAlgn="base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kern="0" dirty="0">
                <a:solidFill>
                  <a:srgbClr val="FFFF00"/>
                </a:solidFill>
                <a:effectLst/>
                <a:latin typeface="Oswald Medium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2142+ SCHOOL SUPPLIES GIVEN | FOOD: 1,335+ PEOPLE FED | 17+ CLOTHING GIVEAWAY EVENTS</a:t>
            </a:r>
            <a:endParaRPr lang="en-US" sz="2400" kern="100" dirty="0">
              <a:solidFill>
                <a:srgbClr val="FFFF00"/>
              </a:solidFill>
              <a:effectLst/>
              <a:latin typeface="Oswald Medium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60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WATER 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8 WATER WELLS | 1,020 WATER FILTERS | 6,814 HELPED WITH WATER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5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HEALTH 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25 HEALTH FAIRS | 3,338 PEOPLE MEDICALLY SCREENED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52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EMPOWERMENT 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4 EMPOWERMENT WORKSHOPS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7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RELIEF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61+ COMMUNITIES ASSISTED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85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E1929-732D-0533-37AF-A256A81B3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A601-9405-44C4-DDC3-EB7EC44EF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1FE7-A272-2A54-6159-0A0CCDDA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916BFE-597C-B9AA-95F5-657F5BFC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" y="0"/>
            <a:ext cx="12168554" cy="68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534791-0F32-F0C0-441D-A3CC20E10D4F}"/>
              </a:ext>
            </a:extLst>
          </p:cNvPr>
          <p:cNvSpPr txBox="1"/>
          <p:nvPr/>
        </p:nvSpPr>
        <p:spPr>
          <a:xfrm>
            <a:off x="1418492" y="4783935"/>
            <a:ext cx="9378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10 YEARS OF MISSION TRIPS</a:t>
            </a:r>
            <a:br>
              <a:rPr lang="en-US" sz="5400" b="1" kern="0" dirty="0">
                <a:solidFill>
                  <a:schemeClr val="bg1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kern="100" dirty="0">
              <a:solidFill>
                <a:schemeClr val="bg1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D9803-3E03-62B3-CBFE-9F3A063026EC}"/>
              </a:ext>
            </a:extLst>
          </p:cNvPr>
          <p:cNvSpPr txBox="1"/>
          <p:nvPr/>
        </p:nvSpPr>
        <p:spPr>
          <a:xfrm>
            <a:off x="-615462" y="5596967"/>
            <a:ext cx="1344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solidFill>
                  <a:srgbClr val="FFFF00"/>
                </a:solidFill>
                <a:effectLst/>
                <a:latin typeface="Oswald DemiBold" panose="02000603000000000000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9 MISSION TRIPS</a:t>
            </a:r>
            <a:endParaRPr lang="en-US" sz="3200" b="1" kern="100" dirty="0">
              <a:solidFill>
                <a:srgbClr val="FFFF00"/>
              </a:solidFill>
              <a:effectLst/>
              <a:latin typeface="Oswald DemiBold" panose="02000603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3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166</Words>
  <Application>Microsoft Macintosh PowerPoint</Application>
  <PresentationFormat>Widescreen</PresentationFormat>
  <Paragraphs>29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Oswald DemiBold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2023-06-11T17:47:16Z</dcterms:created>
  <dcterms:modified xsi:type="dcterms:W3CDTF">2023-06-11T18:14:07Z</dcterms:modified>
</cp:coreProperties>
</file>